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5643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676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b2288718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b2288718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Мониторинг состояния мостового сооружения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145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чего </a:t>
            </a:r>
            <a:r>
              <a:rPr lang="ru-RU"/>
              <a:t>нужен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51516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870dfd1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870dfd1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Основные модули Системы управления эксплуатации мостовыми сооружениями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89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b228871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b228871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Иерархическое дерево структуры данных мостового сооружения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77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870dfd1f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870dfd1f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Хранение всех данных обследования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652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870dfd1f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870dfd1f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Запись дефектов с учетом всех характеристик и параметров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309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870dfd1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870dfd1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Общая оценка технического состояния рассчитывается с учетом категории по безопасности, грузоподъемности и долговечности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497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b2288718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b2288718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Модуль ГИС позволяет отобразить на общей карте парк мостовых сооружений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573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b2288718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b2288718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Создания цифрового двойника мостового сооружения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064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 съемки мостового сооружения с помощью БПЛА</a:t>
            </a:r>
          </a:p>
        </p:txBody>
      </p:sp>
    </p:spTree>
    <p:extLst>
      <p:ext uri="{BB962C8B-B14F-4D97-AF65-F5344CB8AC3E}">
        <p14:creationId xmlns:p14="http://schemas.microsoft.com/office/powerpoint/2010/main" val="168799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ED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www.datocms-assets.com/53444/1659943309-dewesoft-bridge-structural-health-monitoring.png?auto=format&amp;w=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48" y="1281439"/>
            <a:ext cx="2813491" cy="16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234B76-6BC2-9AD5-C430-C077C1B6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6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4613975" cy="35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504" y="2295805"/>
            <a:ext cx="4613975" cy="284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613" y="0"/>
            <a:ext cx="27693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https://www.ixbt.com/img/n1/news/2022/2/1/DJI_M30T_profile_large.jpg">
            <a:extLst>
              <a:ext uri="{FF2B5EF4-FFF2-40B4-BE49-F238E27FC236}">
                <a16:creationId xmlns:a16="http://schemas.microsoft.com/office/drawing/2014/main" id="{5E7EC11D-B6A8-B6F0-37C5-F631D146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37" b="97156" l="3556" r="96356">
                        <a14:foregroundMark x1="4444" y1="39970" x2="6489" y2="46557"/>
                        <a14:foregroundMark x1="3822" y1="58832" x2="3822" y2="58832"/>
                        <a14:foregroundMark x1="3822" y1="58832" x2="3822" y2="58832"/>
                        <a14:foregroundMark x1="34933" y1="6886" x2="34844" y2="13473"/>
                        <a14:foregroundMark x1="93511" y1="47006" x2="92444" y2="46407"/>
                        <a14:foregroundMark x1="93600" y1="61078" x2="93600" y2="61078"/>
                        <a14:foregroundMark x1="96444" y1="50449" x2="96444" y2="50449"/>
                        <a14:foregroundMark x1="96444" y1="50449" x2="96444" y2="50449"/>
                        <a14:foregroundMark x1="71644" y1="90719" x2="71644" y2="90719"/>
                        <a14:foregroundMark x1="12622" y1="25299" x2="12622" y2="25299"/>
                        <a14:foregroundMark x1="70578" y1="97156" x2="70578" y2="97156"/>
                        <a14:foregroundMark x1="47111" y1="79491" x2="47111" y2="79491"/>
                        <a14:foregroundMark x1="10133" y1="66168" x2="10133" y2="66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430" y="1353015"/>
            <a:ext cx="3402467" cy="190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C8EE98-6394-F34C-8D4D-6634BF7C8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0"/>
            <a:ext cx="8001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1310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69</Words>
  <Application>Microsoft Office PowerPoint</Application>
  <PresentationFormat>Экран (16:9)</PresentationFormat>
  <Paragraphs>10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Матвеев Николай Михайлович (Москва)</cp:lastModifiedBy>
  <cp:revision>4</cp:revision>
  <dcterms:modified xsi:type="dcterms:W3CDTF">2024-01-31T14:56:51Z</dcterms:modified>
</cp:coreProperties>
</file>